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76" r:id="rId6"/>
    <p:sldId id="269" r:id="rId7"/>
    <p:sldId id="263" r:id="rId8"/>
    <p:sldId id="264" r:id="rId9"/>
    <p:sldId id="270" r:id="rId10"/>
    <p:sldId id="273" r:id="rId11"/>
    <p:sldId id="265" r:id="rId12"/>
    <p:sldId id="266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4660"/>
  </p:normalViewPr>
  <p:slideViewPr>
    <p:cSldViewPr>
      <p:cViewPr varScale="1">
        <p:scale>
          <a:sx n="109" d="100"/>
          <a:sy n="109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23915-F0E5-49AC-A5FE-F9A922DA5E04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41ED1-B3E1-4B68-8B41-87C1CE6A50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78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1ED1-B3E1-4B68-8B41-87C1CE6A508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20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1ED1-B3E1-4B68-8B41-87C1CE6A508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59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41ED1-B3E1-4B68-8B41-87C1CE6A508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19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54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76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2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853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652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086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899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92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09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68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04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61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5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7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34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21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A5FB-7645-433D-B834-D38698B55FD7}" type="datetimeFigureOut">
              <a:rPr lang="ru-RU" smtClean="0"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D06024-3A4A-4523-BF39-9F00C755BC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7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http://sieviesuklubs.lv/content/uploads/1315838679-7436.jp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http://smashmag.ru/wp-content/uploads/2010/11/wearable4.jpg" TargetMode="External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image" Target="http://smashmag.ru/wp-content/uploads/2010/11/wearable-geometry_1-550x366.jpg" TargetMode="External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272808" cy="888752"/>
          </a:xfrm>
        </p:spPr>
        <p:txBody>
          <a:bodyPr/>
          <a:lstStyle/>
          <a:p>
            <a:r>
              <a:rPr lang="ru-RU" b="1" dirty="0" smtClean="0"/>
              <a:t>СТЕРЕОМЕТРИЯ ВОКРУГ НАС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8290" r="6915" b="7241"/>
          <a:stretch/>
        </p:blipFill>
        <p:spPr bwMode="auto">
          <a:xfrm>
            <a:off x="827584" y="3861048"/>
            <a:ext cx="8066856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7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ru-RU" dirty="0" smtClean="0"/>
              <a:t>Стереометрия в мире моды</a:t>
            </a:r>
            <a:endParaRPr lang="ru-RU" dirty="0"/>
          </a:p>
        </p:txBody>
      </p:sp>
      <p:pic>
        <p:nvPicPr>
          <p:cNvPr id="5" name="Объект 4" descr="Стильная Геометрия в Мире Моды"/>
          <p:cNvPicPr>
            <a:picLocks noGrp="1"/>
          </p:cNvPicPr>
          <p:nvPr>
            <p:ph sz="half" idx="1"/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8" t="-4588" r="29392" b="-1"/>
          <a:stretch/>
        </p:blipFill>
        <p:spPr bwMode="auto">
          <a:xfrm>
            <a:off x="3203848" y="980728"/>
            <a:ext cx="2592288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3" descr="Стильная Геометрия в Мире Моды"/>
          <p:cNvPicPr>
            <a:picLocks noGrp="1"/>
          </p:cNvPicPr>
          <p:nvPr>
            <p:ph sz="half" idx="2"/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52710"/>
            <a:ext cx="2736304" cy="4004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ieviesuklubs.lv/content/uploads/1315838679-7436.jpg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2710"/>
            <a:ext cx="2520280" cy="40044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5373216"/>
            <a:ext cx="5787001" cy="1395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2000" dirty="0">
                <a:latin typeface="Helvetica"/>
                <a:ea typeface="Times New Roman"/>
              </a:rPr>
              <a:t>Каждый год дизайнеры обращаются к </a:t>
            </a:r>
            <a:r>
              <a:rPr lang="ru-RU" sz="2000" dirty="0" smtClean="0">
                <a:latin typeface="Helvetica"/>
                <a:ea typeface="Times New Roman"/>
              </a:rPr>
              <a:t>стереометрии, </a:t>
            </a:r>
            <a:r>
              <a:rPr lang="ru-RU" sz="2000" dirty="0">
                <a:latin typeface="Helvetica"/>
                <a:ea typeface="Times New Roman"/>
              </a:rPr>
              <a:t>чтобы сделать свои произведения еще интереснее и моднее. </a:t>
            </a:r>
            <a:endParaRPr lang="ru-RU" sz="2000" dirty="0">
              <a:ea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444444"/>
                </a:solidFill>
                <a:latin typeface="Helvetica"/>
                <a:ea typeface="Times New Roman"/>
              </a:rPr>
              <a:t> </a:t>
            </a:r>
            <a:endParaRPr lang="ru-RU" dirty="0">
              <a:ea typeface="Times New Roman"/>
            </a:endParaRPr>
          </a:p>
        </p:txBody>
      </p:sp>
      <p:pic>
        <p:nvPicPr>
          <p:cNvPr id="1028" name="Picture 4" descr="https://im1-tub-ru.yandex.net/i?id=95414db74656e23e7963ccc1b232bdfa&amp;n=33&amp;h=19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452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1-tub-ru.yandex.net/i?id=e081b96422a68b87a5e914599ae5e277&amp;n=33&amp;h=19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7395" y="188640"/>
            <a:ext cx="7635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СТЕРЕОМЕТРИЯ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ДИЗАЙНЕРСКОМ ИСПОЛНЕНИИ</a:t>
            </a:r>
          </a:p>
        </p:txBody>
      </p:sp>
      <p:pic>
        <p:nvPicPr>
          <p:cNvPr id="7" name="Рисунок 6" descr="Замысловатая стереометрия в кварцевом кресле CTRLZAK - Воротил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5" y="1340767"/>
            <a:ext cx="2738461" cy="230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geometry-and-art.ru/images/kubuswonin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89851"/>
            <a:ext cx="4051739" cy="249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eometry-and-art.ru/gallery/bellybr--3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89851"/>
            <a:ext cx="4248472" cy="249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1465162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Дизайнеры в своих работах используют</a:t>
            </a:r>
          </a:p>
          <a:p>
            <a:r>
              <a:rPr lang="ru-RU" sz="2400" dirty="0" smtClean="0"/>
              <a:t>форму правильных многогранников.</a:t>
            </a:r>
          </a:p>
          <a:p>
            <a:endParaRPr lang="ru-RU" sz="2400" dirty="0"/>
          </a:p>
        </p:txBody>
      </p:sp>
      <p:pic>
        <p:nvPicPr>
          <p:cNvPr id="2050" name="Picture 2" descr="https://im1-tub-ru.yandex.net/i?id=82a5d0c87b61805c54c2a3940a094283&amp;n=33&amp;h=1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96" y="1298640"/>
            <a:ext cx="1877107" cy="234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3588"/>
            <a:ext cx="8229600" cy="79208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Стереометрия и памятники мировой архитектуры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3656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432008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Упражнение 17 - Картинка 15740/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449191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Решение геометрических зада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149080"/>
            <a:ext cx="3449191" cy="251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662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Стереометрия в современной архитектуре</a:t>
            </a:r>
            <a:endParaRPr lang="ru-RU" dirty="0"/>
          </a:p>
        </p:txBody>
      </p:sp>
      <p:pic>
        <p:nvPicPr>
          <p:cNvPr id="1028" name="Picture 4" descr="Страница 912 - Архитектура и интерьер - фото зданий, фотографии церквей, фото храмов - Photosigh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" y="1196752"/>
            <a:ext cx="2952328" cy="265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-fotki.yandex.ru/get/6505/20547375.74/0_957a0_757dcdfc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" y="3933056"/>
            <a:ext cx="2952328" cy="283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22" y="1196753"/>
            <a:ext cx="5364088" cy="556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311"/>
            <a:ext cx="3240360" cy="11620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ЦИЛИНДРИЧЕСКИЕ КОНСТРУКЦИИ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000" dirty="0"/>
              <a:t>К. С. Мельников подробно обосновывает преимущества цилиндрической конструкции: «Экономия материалов: Прямая связь архитектурного изучения геометрии с экономическим эффектом. Задача состоит в том, чтобы… площадь пола была окружена минимальным периметром </a:t>
            </a:r>
            <a:r>
              <a:rPr lang="ru-RU" sz="2000" dirty="0" smtClean="0"/>
              <a:t>стен.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5906"/>
            <a:ext cx="1857375" cy="248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geometry-and-art.ru/images/z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61870"/>
            <a:ext cx="2304256" cy="313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geometry-and-art.ru/gallery/s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608512" cy="24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3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1042"/>
            <a:ext cx="3008313" cy="707678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73" y="1340768"/>
            <a:ext cx="3456384" cy="4602163"/>
          </a:xfrm>
        </p:spPr>
        <p:txBody>
          <a:bodyPr>
            <a:noAutofit/>
          </a:bodyPr>
          <a:lstStyle/>
          <a:p>
            <a:r>
              <a:rPr lang="ru-RU" sz="1800" dirty="0"/>
              <a:t>Традиционно считается, что родоначальниками </a:t>
            </a:r>
            <a:r>
              <a:rPr lang="ru-RU" sz="1800" dirty="0" smtClean="0"/>
              <a:t>стереометрии </a:t>
            </a:r>
            <a:r>
              <a:rPr lang="ru-RU" sz="1800" dirty="0"/>
              <a:t>как систематической науки являются </a:t>
            </a:r>
            <a:r>
              <a:rPr lang="ru-RU" sz="1800" dirty="0" smtClean="0"/>
              <a:t>древние греки, перенявшие </a:t>
            </a:r>
            <a:r>
              <a:rPr lang="ru-RU" sz="1800" dirty="0"/>
              <a:t>у </a:t>
            </a:r>
            <a:r>
              <a:rPr lang="ru-RU" sz="1800" dirty="0" smtClean="0"/>
              <a:t>египтян ремесло измерения </a:t>
            </a:r>
            <a:r>
              <a:rPr lang="ru-RU" sz="1800" dirty="0"/>
              <a:t>объёмов тел и превратившие его в строгую научную </a:t>
            </a:r>
            <a:r>
              <a:rPr lang="ru-RU" sz="1800" dirty="0" smtClean="0"/>
              <a:t>дисциплину.</a:t>
            </a:r>
          </a:p>
          <a:p>
            <a:r>
              <a:rPr lang="ru-RU" sz="1800" dirty="0"/>
              <a:t>При этом античные геометры от набора рецептов перешли к установлению общих закономерностей, составили первые систематические и доказательные труды по геометрии.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60177"/>
            <a:ext cx="1728192" cy="215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89" y="3068960"/>
            <a:ext cx="476206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im1-tub-ru.yandex.net/i?id=b58a38790497fb2d2742ad262f105c7c-53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90" y="660176"/>
            <a:ext cx="2623610" cy="215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8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Евклидова геометрия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050904" cy="2476871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sz="2400" dirty="0" smtClean="0"/>
              <a:t>Евклидова геометрия, </a:t>
            </a:r>
            <a:r>
              <a:rPr lang="ru-RU" sz="2400" dirty="0"/>
              <a:t>система геометрии, основанная на </a:t>
            </a:r>
            <a:r>
              <a:rPr lang="ru-RU" sz="2400" dirty="0" smtClean="0"/>
              <a:t>аксиомах, </a:t>
            </a:r>
            <a:r>
              <a:rPr lang="ru-RU" sz="2400" dirty="0"/>
              <a:t>сформулированных в книге </a:t>
            </a:r>
            <a:r>
              <a:rPr lang="ru-RU" sz="2400" dirty="0" smtClean="0"/>
              <a:t>Евклида </a:t>
            </a:r>
            <a:r>
              <a:rPr lang="ru-RU" sz="2400" dirty="0"/>
              <a:t>«Начала». Исходя из набора самоочевидных положений (аксиом) и пользуясь жесткой логикой, Евклид пришел к ряду важных результатов. Его выводы считались абсолютной истиной в применении к физическому миру на протяжении почти 2000 </a:t>
            </a:r>
            <a:r>
              <a:rPr lang="ru-RU" sz="2400" dirty="0" smtClean="0"/>
              <a:t>лет.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64834"/>
            <a:ext cx="1364754" cy="204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http://im2-tub-ru.yandex.net/i?id=7437531d17e4f69d5a26b702cd1bd89c-116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24920"/>
            <a:ext cx="2952328" cy="20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74" y="1412776"/>
            <a:ext cx="3062609" cy="36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8554" y="5114389"/>
            <a:ext cx="2827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Евклид – первый математик Александровской школы. Его главная работа «Начала» содержит изложение основ стереометрии.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064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/>
              <a:t>Многогранники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2" y="1556792"/>
            <a:ext cx="7488832" cy="492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Трактат Платона о многогранниках</a:t>
            </a:r>
            <a:endParaRPr lang="ru-RU" sz="3600" dirty="0"/>
          </a:p>
        </p:txBody>
      </p:sp>
      <p:pic>
        <p:nvPicPr>
          <p:cNvPr id="1028" name="Picture 4" descr="Тизеры для пакетов услуг веб-компании (Блоги Техдизайнер.ру- блог о дизайне: Eria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499484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700808"/>
            <a:ext cx="35716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/>
                <a:ea typeface="Calibri"/>
                <a:cs typeface="Times New Roman"/>
              </a:rPr>
              <a:t>Платон сопоставил</a:t>
            </a:r>
            <a:r>
              <a:rPr lang="ru-RU" sz="2400" dirty="0" smtClean="0">
                <a:latin typeface="Calibri"/>
                <a:ea typeface="Calibri"/>
                <a:cs typeface="Andalus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каждую</a:t>
            </a:r>
            <a:r>
              <a:rPr lang="ru-RU" sz="2400" dirty="0">
                <a:latin typeface="Calibri"/>
                <a:ea typeface="Calibri"/>
                <a:cs typeface="Andalus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из</a:t>
            </a:r>
            <a:r>
              <a:rPr lang="ru-RU" sz="2400" dirty="0">
                <a:latin typeface="Calibri"/>
                <a:ea typeface="Calibri"/>
                <a:cs typeface="Andalus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четырёх</a:t>
            </a:r>
            <a:r>
              <a:rPr lang="ru-RU" sz="2400" dirty="0">
                <a:latin typeface="Calibri"/>
                <a:ea typeface="Calibri"/>
                <a:cs typeface="Andalus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стихий</a:t>
            </a:r>
            <a:r>
              <a:rPr lang="ru-RU" sz="2400" dirty="0">
                <a:latin typeface="Calibri"/>
                <a:ea typeface="Calibri"/>
                <a:cs typeface="Andalus"/>
              </a:rPr>
              <a:t> (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землю</a:t>
            </a:r>
            <a:r>
              <a:rPr lang="ru-RU" sz="2400" dirty="0">
                <a:latin typeface="Calibri"/>
                <a:ea typeface="Calibri"/>
                <a:cs typeface="Andalus"/>
              </a:rPr>
              <a:t>,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воздух</a:t>
            </a:r>
            <a:r>
              <a:rPr lang="ru-RU" sz="2400" dirty="0">
                <a:latin typeface="Calibri"/>
                <a:ea typeface="Calibri"/>
                <a:cs typeface="Andalus"/>
              </a:rPr>
              <a:t>,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воду</a:t>
            </a:r>
            <a:r>
              <a:rPr lang="ru-RU" sz="2400" dirty="0">
                <a:latin typeface="Calibri"/>
                <a:ea typeface="Calibri"/>
                <a:cs typeface="Andalus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и</a:t>
            </a:r>
            <a:r>
              <a:rPr lang="ru-RU" sz="2400" dirty="0">
                <a:latin typeface="Calibri"/>
                <a:ea typeface="Calibri"/>
                <a:cs typeface="Andalus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огонь</a:t>
            </a:r>
            <a:r>
              <a:rPr lang="ru-RU" sz="2400" dirty="0">
                <a:latin typeface="Calibri"/>
                <a:ea typeface="Calibri"/>
                <a:cs typeface="Andalus"/>
              </a:rPr>
              <a:t>)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определённому</a:t>
            </a:r>
            <a:r>
              <a:rPr lang="ru-RU" sz="2400" dirty="0">
                <a:latin typeface="Calibri"/>
                <a:ea typeface="Calibri"/>
                <a:cs typeface="Andalus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правильному</a:t>
            </a:r>
            <a:r>
              <a:rPr lang="ru-RU" sz="2400" dirty="0">
                <a:latin typeface="Calibri"/>
                <a:ea typeface="Calibri"/>
                <a:cs typeface="Andalus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многограннику</a:t>
            </a:r>
            <a:r>
              <a:rPr lang="ru-RU" sz="2400" dirty="0" smtClean="0">
                <a:latin typeface="Calibri"/>
                <a:ea typeface="Calibri"/>
                <a:cs typeface="Andalus"/>
              </a:rPr>
              <a:t>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 Земля</a:t>
            </a:r>
            <a:r>
              <a:rPr lang="ru-RU" sz="2400" dirty="0">
                <a:latin typeface="Calibri"/>
                <a:ea typeface="Calibri"/>
                <a:cs typeface="Andalus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сопоставлялась</a:t>
            </a:r>
            <a:r>
              <a:rPr lang="ru-RU" sz="2400" dirty="0">
                <a:latin typeface="Calibri"/>
                <a:ea typeface="Calibri"/>
                <a:cs typeface="Andalus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кубу</a:t>
            </a:r>
            <a:r>
              <a:rPr lang="ru-RU" sz="2400" dirty="0">
                <a:latin typeface="Calibri"/>
                <a:ea typeface="Calibri"/>
                <a:cs typeface="Andalus"/>
              </a:rPr>
              <a:t>,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воздух</a:t>
            </a:r>
            <a:r>
              <a:rPr lang="ru-RU" sz="2400" dirty="0">
                <a:latin typeface="Calibri"/>
                <a:ea typeface="Calibri"/>
                <a:cs typeface="Andalus"/>
              </a:rPr>
              <a:t> —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октаэдру</a:t>
            </a:r>
            <a:r>
              <a:rPr lang="ru-RU" sz="2400" dirty="0">
                <a:latin typeface="Calibri"/>
                <a:ea typeface="Calibri"/>
                <a:cs typeface="Andalus"/>
              </a:rPr>
              <a:t>,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вода</a:t>
            </a:r>
            <a:r>
              <a:rPr lang="ru-RU" sz="2400" dirty="0">
                <a:latin typeface="Calibri"/>
                <a:ea typeface="Calibri"/>
                <a:cs typeface="Andalus"/>
              </a:rPr>
              <a:t> —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икосаэдру</a:t>
            </a:r>
            <a:r>
              <a:rPr lang="ru-RU" sz="2400" dirty="0">
                <a:latin typeface="Calibri"/>
                <a:ea typeface="Calibri"/>
                <a:cs typeface="Andalus"/>
              </a:rPr>
              <a:t>,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а</a:t>
            </a:r>
            <a:r>
              <a:rPr lang="ru-RU" sz="2400" dirty="0">
                <a:latin typeface="Calibri"/>
                <a:ea typeface="Calibri"/>
                <a:cs typeface="Andalus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огонь</a:t>
            </a:r>
            <a:r>
              <a:rPr lang="ru-RU" sz="2400" dirty="0">
                <a:latin typeface="Calibri"/>
                <a:ea typeface="Calibri"/>
                <a:cs typeface="Andalus"/>
              </a:rPr>
              <a:t> —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тетраэдру</a:t>
            </a:r>
            <a:r>
              <a:rPr lang="ru-RU" sz="2400" dirty="0">
                <a:latin typeface="Calibri"/>
                <a:ea typeface="Calibri"/>
                <a:cs typeface="Andalus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46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Стереометрия в науке</a:t>
            </a:r>
            <a:endParaRPr lang="ru-RU" dirty="0"/>
          </a:p>
        </p:txBody>
      </p:sp>
      <p:pic>
        <p:nvPicPr>
          <p:cNvPr id="1036" name="Picture 12" descr="М инистерство образования и нау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7"/>
          <a:stretch/>
        </p:blipFill>
        <p:spPr bwMode="auto">
          <a:xfrm>
            <a:off x="251520" y="1484785"/>
            <a:ext cx="29813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1484784"/>
            <a:ext cx="5333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В</a:t>
            </a:r>
            <a:r>
              <a:rPr lang="ru-RU" dirty="0">
                <a:latin typeface="Calibri"/>
                <a:ea typeface="Calibri"/>
                <a:cs typeface="Andalus"/>
              </a:rPr>
              <a:t> XVI </a:t>
            </a:r>
            <a:r>
              <a:rPr lang="ru-RU" dirty="0">
                <a:latin typeface="Calibri"/>
                <a:ea typeface="Calibri"/>
                <a:cs typeface="Times New Roman"/>
              </a:rPr>
              <a:t>веке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немецкий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астроном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Иоганн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Кеплер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пытался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найти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связь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между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пятью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известными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на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тот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момент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планетами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Солнечной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системы</a:t>
            </a:r>
            <a:r>
              <a:rPr lang="ru-RU" dirty="0">
                <a:latin typeface="Calibri"/>
                <a:ea typeface="Calibri"/>
                <a:cs typeface="Andalus"/>
              </a:rPr>
              <a:t> (</a:t>
            </a:r>
            <a:r>
              <a:rPr lang="ru-RU" dirty="0">
                <a:latin typeface="Calibri"/>
                <a:ea typeface="Calibri"/>
                <a:cs typeface="Times New Roman"/>
              </a:rPr>
              <a:t>исключая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Землю</a:t>
            </a:r>
            <a:r>
              <a:rPr lang="ru-RU" dirty="0">
                <a:latin typeface="Calibri"/>
                <a:ea typeface="Calibri"/>
                <a:cs typeface="Andalus"/>
              </a:rPr>
              <a:t>) </a:t>
            </a:r>
            <a:r>
              <a:rPr lang="ru-RU" dirty="0">
                <a:latin typeface="Calibri"/>
                <a:ea typeface="Calibri"/>
                <a:cs typeface="Times New Roman"/>
              </a:rPr>
              <a:t>и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правильными</a:t>
            </a:r>
            <a:r>
              <a:rPr lang="ru-RU" dirty="0">
                <a:latin typeface="Calibri"/>
                <a:ea typeface="Calibri"/>
                <a:cs typeface="Andalus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многогранниками</a:t>
            </a:r>
            <a:r>
              <a:rPr lang="ru-RU" dirty="0">
                <a:latin typeface="Calibri"/>
                <a:ea typeface="Calibri"/>
                <a:cs typeface="Andalus"/>
              </a:rPr>
              <a:t>. Кеплер изложил свою модель Солнечной системы. В ней пять правильных многогранников помещались один в другой и разделялись серией вписанных и описанных сфер. </a:t>
            </a:r>
            <a:endParaRPr lang="ru-RU" dirty="0"/>
          </a:p>
        </p:txBody>
      </p:sp>
      <p:pic>
        <p:nvPicPr>
          <p:cNvPr id="1044" name="Picture 20" descr="Металлическая кристаллическая решетка рисунок - Строительств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1" y="4221088"/>
            <a:ext cx="2971353" cy="24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Теософия и Наука - Форум - Портал теософического сообщест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24" y="4221087"/>
            <a:ext cx="2509802" cy="24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Тема урока: &quot;Введение в стереометрию&quot;. &quot;Правильные многогранники&quot; (9класс, 2 часа), 05. 04. 2011г и 07. 04. 2011г. Цель уро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5300"/>
            <a:ext cx="2071914" cy="24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ыращивание кристаллов из поваренной сол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1" y="4149080"/>
            <a:ext cx="3048001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ME, Впервые в жизни не хочу, чтобы учебный год з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592288" cy="220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0-tub-ru.yandex.net/i?id=dd0ce9e7e0db6cf8c35723eb2cc8b4b9-96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02" y="1556792"/>
            <a:ext cx="2409974" cy="220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02" y="4152603"/>
            <a:ext cx="2459060" cy="224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Стереометрия в природе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667246" y="1556791"/>
            <a:ext cx="2160240" cy="4844951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3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300192" y="1556791"/>
            <a:ext cx="2736304" cy="4844952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sz="2000" dirty="0" smtClean="0"/>
              <a:t>В окружающем нас мире большинство минералов и полезных ископаемых имеют форму правильных многогранников.</a:t>
            </a:r>
          </a:p>
        </p:txBody>
      </p:sp>
      <p:pic>
        <p:nvPicPr>
          <p:cNvPr id="6146" name="Picture 2" descr="http://im3-tub-ru.yandex.net/i?id=91022d3fdbed49f2fec38120f1cd664c-81-144&amp;n=33&amp;h=1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149080"/>
            <a:ext cx="2252663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980278"/>
            <a:ext cx="3168351" cy="233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Купить Regent 0,35 л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1826202" cy="28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m0-tub-ru.yandex.net/i?id=dc53a3138afebefd5773581c33f8b2b9-74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81" y="835469"/>
            <a:ext cx="1404771" cy="28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im1-tub-ru.yandex.net/i?id=09b54c1e01c7220908ff6916d309ba43-09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87062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16632"/>
            <a:ext cx="5732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СТЕРЕОМЕТРИЯ В ЖИЗНИ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776931"/>
            <a:ext cx="3161430" cy="31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eometry-and-art.ru/images/giovanni-da-ver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4" y="1122481"/>
            <a:ext cx="3242569" cy="550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332656"/>
            <a:ext cx="5699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СТЕРЕОМЕТРИЯ В ИСКУССТВЕ</a:t>
            </a:r>
          </a:p>
        </p:txBody>
      </p:sp>
      <p:pic>
        <p:nvPicPr>
          <p:cNvPr id="3083" name="Picture 11" descr="http://geometry-and-art.ru/images/bra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46" y="1122480"/>
            <a:ext cx="4401862" cy="319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2546" y="4437112"/>
            <a:ext cx="49779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Многогранники используются в изобразительном искусстве.</a:t>
            </a:r>
          </a:p>
          <a:p>
            <a:r>
              <a:rPr lang="ru-RU" sz="2000" dirty="0" smtClean="0"/>
              <a:t>Используя форму граней, </a:t>
            </a:r>
            <a:r>
              <a:rPr lang="ru-RU" sz="2000" dirty="0"/>
              <a:t>художник стремиться проникнуть в структуру вещей, произвести </a:t>
            </a:r>
            <a:r>
              <a:rPr lang="ru-RU" sz="2000" dirty="0" smtClean="0"/>
              <a:t>их </a:t>
            </a:r>
            <a:r>
              <a:rPr lang="ru-RU" sz="2000" dirty="0"/>
              <a:t>анализ, пытаясь «отыскать в объектах наиболее устойчивые элементы». </a:t>
            </a:r>
          </a:p>
        </p:txBody>
      </p:sp>
    </p:spTree>
    <p:extLst>
      <p:ext uri="{BB962C8B-B14F-4D97-AF65-F5344CB8AC3E}">
        <p14:creationId xmlns:p14="http://schemas.microsoft.com/office/powerpoint/2010/main" val="17091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823</TotalTime>
  <Words>350</Words>
  <Application>Microsoft Office PowerPoint</Application>
  <PresentationFormat>Экран (4:3)</PresentationFormat>
  <Paragraphs>32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Andalus</vt:lpstr>
      <vt:lpstr>Arial</vt:lpstr>
      <vt:lpstr>Calibri</vt:lpstr>
      <vt:lpstr>Helvetica</vt:lpstr>
      <vt:lpstr>Times New Roman</vt:lpstr>
      <vt:lpstr>Trebuchet MS</vt:lpstr>
      <vt:lpstr>Wingdings 2</vt:lpstr>
      <vt:lpstr>Wingdings 3</vt:lpstr>
      <vt:lpstr>Аспект</vt:lpstr>
      <vt:lpstr>СТЕРЕОМЕТРИЯ ВОКРУГ НАС</vt:lpstr>
      <vt:lpstr>история</vt:lpstr>
      <vt:lpstr>Евклидова геометрия</vt:lpstr>
      <vt:lpstr>Многогранники </vt:lpstr>
      <vt:lpstr>Трактат Платона о многогранниках</vt:lpstr>
      <vt:lpstr>Стереометрия в науке</vt:lpstr>
      <vt:lpstr>Презентация PowerPoint</vt:lpstr>
      <vt:lpstr>Презентация PowerPoint</vt:lpstr>
      <vt:lpstr>Презентация PowerPoint</vt:lpstr>
      <vt:lpstr>Стереометрия в мире моды</vt:lpstr>
      <vt:lpstr>Презентация PowerPoint</vt:lpstr>
      <vt:lpstr>Стереометрия и памятники мировой архитектуры</vt:lpstr>
      <vt:lpstr>Стереометрия в современной архитектуре</vt:lpstr>
      <vt:lpstr>ЦИЛИНДРИЧЕСКИЕ КОНСТРУКЦИИ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СТЕРЕОМЕТРИЯ ВОКРУГ НАС</dc:title>
  <dc:creator>Егор</dc:creator>
  <cp:lastModifiedBy>Татьяна</cp:lastModifiedBy>
  <cp:revision>51</cp:revision>
  <dcterms:created xsi:type="dcterms:W3CDTF">2015-03-14T09:01:02Z</dcterms:created>
  <dcterms:modified xsi:type="dcterms:W3CDTF">2021-04-06T02:25:16Z</dcterms:modified>
</cp:coreProperties>
</file>